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1" r:id="rId4"/>
    <p:sldId id="274" r:id="rId5"/>
    <p:sldId id="277" r:id="rId6"/>
    <p:sldId id="278" r:id="rId7"/>
    <p:sldId id="276" r:id="rId8"/>
    <p:sldId id="279" r:id="rId9"/>
    <p:sldId id="281" r:id="rId10"/>
    <p:sldId id="280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D0F0"/>
    <a:srgbClr val="71D8FD"/>
    <a:srgbClr val="C3EBFA"/>
    <a:srgbClr val="2215CF"/>
    <a:srgbClr val="4E33B1"/>
    <a:srgbClr val="5D06DE"/>
    <a:srgbClr val="E0E0E0"/>
    <a:srgbClr val="F9F9F9"/>
    <a:srgbClr val="535353"/>
    <a:srgbClr val="E56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652CE-4A3E-4E86-83A9-517BABE72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5E3187-0989-40DF-9D3D-1D79D384B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DDA35-3E54-4851-B359-7FA80FC5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C6A97-9521-43ED-B281-3EB13D02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D4FCD-D371-479C-BCFA-B51798DE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F283D-B693-4652-8C8E-D35A0730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857465-B113-4B03-81DF-56B9C5A22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860CF-6518-4B59-99CB-3B54115A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3EBAD-F930-4C1E-9523-150D6669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6F0C2-EAC6-4F4A-998C-2A25425C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0E8D5-1FC1-4EBC-BE09-5ADFFDFD0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021B42-4B55-40A5-9938-4F33145CE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3AF6C-DB07-42A8-9F95-F3BD2985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2D259-16F7-4DDD-ABB2-A7AB016D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DCE6F-1BB4-460D-8C69-C695E138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2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1EB0A-BD68-49AC-9CC4-03CABF4B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6B9D6-ACE4-4887-BA63-3263761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CA75F-EF0E-460A-B30E-A62A74C5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6485C-10DB-4DD7-A85E-7B2122CD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3072B-15B7-4356-BD60-B5802EFD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AA372-06CD-4DD2-B756-35AF2220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44DC4-3D75-47F3-A1F2-9F47A5873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BA4D3-6734-45DF-B5BB-593E76B3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90876-6EFE-4836-B006-6FE3743C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E2268-879A-43D6-B203-69E244D7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5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ED22A-ECFF-4558-8A05-733DB6FD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59841-89EB-46F0-AC7D-6499BBEC6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49C1FF-A2DC-4AD5-BBD3-5B245702F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A24B9-304E-4D51-817F-529DB09A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8202B-C02B-4E79-A058-9945EAA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84ABA8-66FD-4009-98E6-7E5E1AD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1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D581-599C-4651-BE64-9B91A8EA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8D78D-0EE9-4D9E-8C71-32100A7FA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08179-D290-44AA-99B8-76B1A09B5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9B236B-6B0B-4EE9-829D-9C4E6CDDF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B849F2-E420-461B-811B-56E845053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41065B-3727-4FA1-9E2E-8CBA8998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01E6E2-A932-454C-9C31-0C08C007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591D16-1BCA-47D6-B30B-493F22BB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1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14753-E8CA-4E99-84BA-62791852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AD25D3-1125-4698-AAFA-CBFF81C9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FBBD51-6255-4B84-AEA9-2A02B66F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43550B-2FC2-47D8-A1EC-69B91B6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2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2FDF2B-BC33-4440-9122-FD9ACD2C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568BE7-BCF1-4EB8-B7E4-2B0736A5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CB438-2E7C-4CB2-B9EE-A9DA1BC1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7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33127-5EF5-4679-922C-9841BDB5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5A1B8-432E-4FA0-9900-19319812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2A16B-6F5D-4B0D-A9B1-1DC009B4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B77DA-6518-404A-808C-FE59A10C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7E280-6E50-472E-8284-7CFFDE73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99D0E-7A9D-491C-93F9-AB833B4D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7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F405F-1ABE-4022-8C63-3B190C35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B952E9-0231-4947-8CBA-87E486837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E96C2-D1A3-4E6A-B5DD-7896408DE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C2795-3526-42BD-A9D4-1ECB8A4B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96EA41-E9A2-4749-8026-467C9E0D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F192D-A69D-42D4-8FA3-742917FD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8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159EFC-4508-4DE9-AE1D-C392A711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10A1C7-B4A2-455B-82DE-9EBB1C59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8680A-70CC-45A4-BBEA-B8589A624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AD0E8-34E4-47B9-A832-BCF3E3E4016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D4A3D-27E2-4E42-ADC6-AB4154427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BAF89-C9AF-45F1-9008-B5669C79B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79FF8-5028-4CA0-898E-1C0E18FFC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6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29D772C-9FB8-469A-980E-E5650B844FD9}"/>
              </a:ext>
            </a:extLst>
          </p:cNvPr>
          <p:cNvSpPr txBox="1"/>
          <p:nvPr/>
        </p:nvSpPr>
        <p:spPr>
          <a:xfrm>
            <a:off x="6292924" y="29296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</a:rPr>
              <a:t>W</a:t>
            </a:r>
            <a:r>
              <a:rPr lang="en-US" altLang="ko-KR" sz="2800" dirty="0">
                <a:solidFill>
                  <a:schemeClr val="accent2"/>
                </a:solidFill>
              </a:rPr>
              <a:t>E</a:t>
            </a:r>
            <a:r>
              <a:rPr lang="en-US" altLang="ko-KR" sz="2800" dirty="0">
                <a:solidFill>
                  <a:srgbClr val="C00000"/>
                </a:solidFill>
              </a:rPr>
              <a:t>B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D0AE4E-5365-4055-B0B2-F6477FDF5DF6}"/>
              </a:ext>
            </a:extLst>
          </p:cNvPr>
          <p:cNvSpPr txBox="1"/>
          <p:nvPr/>
        </p:nvSpPr>
        <p:spPr>
          <a:xfrm>
            <a:off x="7051559" y="3060302"/>
            <a:ext cx="805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2D8E6-8443-4552-922C-D666E6846FE1}"/>
              </a:ext>
            </a:extLst>
          </p:cNvPr>
          <p:cNvSpPr txBox="1"/>
          <p:nvPr/>
        </p:nvSpPr>
        <p:spPr>
          <a:xfrm>
            <a:off x="4362832" y="2821895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쇼핑몰 웹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B51301-B2C0-49A0-A95E-C07D1988D81E}"/>
              </a:ext>
            </a:extLst>
          </p:cNvPr>
          <p:cNvSpPr txBox="1"/>
          <p:nvPr/>
        </p:nvSpPr>
        <p:spPr>
          <a:xfrm>
            <a:off x="3922970" y="30988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FC1F0A-CCD2-4F84-9EE0-9DE5E61F542A}"/>
              </a:ext>
            </a:extLst>
          </p:cNvPr>
          <p:cNvSpPr txBox="1"/>
          <p:nvPr/>
        </p:nvSpPr>
        <p:spPr>
          <a:xfrm>
            <a:off x="6435575" y="3296867"/>
            <a:ext cx="13247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75000"/>
                  </a:schemeClr>
                </a:solidFill>
              </a:rPr>
              <a:t>development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9C321E-CC75-4609-961B-8E8D97BB0613}"/>
              </a:ext>
            </a:extLst>
          </p:cNvPr>
          <p:cNvCxnSpPr>
            <a:cxnSpLocks/>
          </p:cNvCxnSpPr>
          <p:nvPr/>
        </p:nvCxnSpPr>
        <p:spPr>
          <a:xfrm rot="5400000">
            <a:off x="5790960" y="3330747"/>
            <a:ext cx="864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6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71B1ED-168D-47F0-AB17-3262E5B7AB0C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87847B-CFC3-42AA-8A82-FEAD76263F41}"/>
              </a:ext>
            </a:extLst>
          </p:cNvPr>
          <p:cNvSpPr txBox="1"/>
          <p:nvPr/>
        </p:nvSpPr>
        <p:spPr>
          <a:xfrm>
            <a:off x="5501128" y="7667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 이력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FFD906-3156-43B9-90B5-54F9D8E64F66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A1F3F14-2906-4D89-8834-70CE3ABEB8AF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571838-5D76-487D-A232-14B42332441E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5F69FA-5B2A-4199-853E-0A4D9F4FD3E7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8116BB-A250-42A8-8C2D-36DF38EAA159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521569-5A29-4FC9-B35B-6590F56D932F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F28E16-ACF0-4A09-B0C5-AA9DF8D75BCE}"/>
              </a:ext>
            </a:extLst>
          </p:cNvPr>
          <p:cNvSpPr txBox="1"/>
          <p:nvPr/>
        </p:nvSpPr>
        <p:spPr>
          <a:xfrm>
            <a:off x="6449689" y="186679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89DD19-D65B-4694-9E5F-0BB1D8CDB5A4}"/>
              </a:ext>
            </a:extLst>
          </p:cNvPr>
          <p:cNvSpPr txBox="1"/>
          <p:nvPr/>
        </p:nvSpPr>
        <p:spPr>
          <a:xfrm>
            <a:off x="6453495" y="2586661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B8ABD7-8940-4B8E-A1BE-6C6CBC758984}"/>
              </a:ext>
            </a:extLst>
          </p:cNvPr>
          <p:cNvSpPr txBox="1"/>
          <p:nvPr/>
        </p:nvSpPr>
        <p:spPr>
          <a:xfrm>
            <a:off x="7965820" y="1910720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이력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3912F0-7FAD-44E3-B04F-D26744AB2A61}"/>
              </a:ext>
            </a:extLst>
          </p:cNvPr>
          <p:cNvSpPr txBox="1"/>
          <p:nvPr/>
        </p:nvSpPr>
        <p:spPr>
          <a:xfrm>
            <a:off x="7881223" y="258316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D68F251-9F93-47D8-B8FA-59880669E835}"/>
              </a:ext>
            </a:extLst>
          </p:cNvPr>
          <p:cNvCxnSpPr>
            <a:cxnSpLocks/>
          </p:cNvCxnSpPr>
          <p:nvPr/>
        </p:nvCxnSpPr>
        <p:spPr>
          <a:xfrm>
            <a:off x="6253257" y="2360958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067BA4E-AE3E-4397-A70A-AE214D191FFA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EB4CAA5-27D5-418A-8A05-1B323663BD41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947FEB-B7AB-43B7-B0F2-2C1AB088839D}"/>
              </a:ext>
            </a:extLst>
          </p:cNvPr>
          <p:cNvSpPr txBox="1"/>
          <p:nvPr/>
        </p:nvSpPr>
        <p:spPr>
          <a:xfrm>
            <a:off x="8955897" y="1828974"/>
            <a:ext cx="29258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구매한 날짜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상품명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가격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개수 출력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DC64914-B4EE-4500-A985-D7806E109D64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8989A49-3CC2-4702-93C3-B2E650C8A7EA}"/>
              </a:ext>
            </a:extLst>
          </p:cNvPr>
          <p:cNvCxnSpPr>
            <a:cxnSpLocks/>
          </p:cNvCxnSpPr>
          <p:nvPr/>
        </p:nvCxnSpPr>
        <p:spPr>
          <a:xfrm>
            <a:off x="6253257" y="3116278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55435BD-C988-4DB2-BC18-AFB41535F7F6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B0B241-D8EE-4102-BF73-6D3CB5575158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A5BC4C-5B78-4B8D-968E-A15283E8BB6A}"/>
              </a:ext>
            </a:extLst>
          </p:cNvPr>
          <p:cNvSpPr txBox="1"/>
          <p:nvPr/>
        </p:nvSpPr>
        <p:spPr>
          <a:xfrm>
            <a:off x="8954339" y="2057320"/>
            <a:ext cx="2648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취소 버튼을 눌러 취소 가능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274553-8102-45C4-AB6A-D327F8D631B6}"/>
              </a:ext>
            </a:extLst>
          </p:cNvPr>
          <p:cNvSpPr txBox="1"/>
          <p:nvPr/>
        </p:nvSpPr>
        <p:spPr>
          <a:xfrm>
            <a:off x="8933262" y="2617132"/>
            <a:ext cx="1803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페이지로 이동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72AC2B-52D3-4CEA-8F4B-7F8F9B398F56}"/>
              </a:ext>
            </a:extLst>
          </p:cNvPr>
          <p:cNvSpPr txBox="1"/>
          <p:nvPr/>
        </p:nvSpPr>
        <p:spPr>
          <a:xfrm>
            <a:off x="8933263" y="2844921"/>
            <a:ext cx="21259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버튼 클릭 가능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5F84F4-394C-47A0-A065-E2F7DB5CDE35}"/>
              </a:ext>
            </a:extLst>
          </p:cNvPr>
          <p:cNvSpPr txBox="1"/>
          <p:nvPr/>
        </p:nvSpPr>
        <p:spPr>
          <a:xfrm>
            <a:off x="8939050" y="2385874"/>
            <a:ext cx="27879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한페이지에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게시글이 나타남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7120E-F7E0-4748-B4D3-3FB12FE3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" y="920187"/>
            <a:ext cx="4879751" cy="5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8B146CF-9696-449F-B08C-D11F44E95E99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74A68E-50C1-4716-BC76-5175F1E68A00}"/>
              </a:ext>
            </a:extLst>
          </p:cNvPr>
          <p:cNvSpPr txBox="1"/>
          <p:nvPr/>
        </p:nvSpPr>
        <p:spPr>
          <a:xfrm>
            <a:off x="5501128" y="7667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상세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6B30DD-369B-4CF4-8485-BF9A56566624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49407F4-3AF5-4402-8FEE-D2CD00C2098D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D6A484-EB28-4BB5-99CF-746431659CB9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C88565-4FB6-4EFE-B0B7-05B15C531A59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1ABCF-8115-4B07-8130-81BCA963B79B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C4079C-43F4-4868-9D86-31BB7A6EA9D2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396E39-4CD2-4B58-8086-0C18BDAFD444}"/>
              </a:ext>
            </a:extLst>
          </p:cNvPr>
          <p:cNvSpPr txBox="1"/>
          <p:nvPr/>
        </p:nvSpPr>
        <p:spPr>
          <a:xfrm>
            <a:off x="6450231" y="203496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477BC7-C521-46EB-A9BC-01345269E35E}"/>
              </a:ext>
            </a:extLst>
          </p:cNvPr>
          <p:cNvSpPr txBox="1"/>
          <p:nvPr/>
        </p:nvSpPr>
        <p:spPr>
          <a:xfrm>
            <a:off x="6445526" y="2824684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E76429-1615-4E00-B272-A02333271FD8}"/>
              </a:ext>
            </a:extLst>
          </p:cNvPr>
          <p:cNvSpPr txBox="1"/>
          <p:nvPr/>
        </p:nvSpPr>
        <p:spPr>
          <a:xfrm>
            <a:off x="7760921" y="2062728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94B095-CE60-4173-928F-D42528219903}"/>
              </a:ext>
            </a:extLst>
          </p:cNvPr>
          <p:cNvSpPr txBox="1"/>
          <p:nvPr/>
        </p:nvSpPr>
        <p:spPr>
          <a:xfrm>
            <a:off x="7988984" y="2828296"/>
            <a:ext cx="636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EB23E2B-A81A-4D35-81B5-2560D2450854}"/>
              </a:ext>
            </a:extLst>
          </p:cNvPr>
          <p:cNvCxnSpPr>
            <a:cxnSpLocks/>
          </p:cNvCxnSpPr>
          <p:nvPr/>
        </p:nvCxnSpPr>
        <p:spPr>
          <a:xfrm>
            <a:off x="6237229" y="2657727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2C57997-DB3A-478D-882B-A638ADF8A57D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CB769FA-DDC2-49C2-BB05-0EEED25D4716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9F8EEE7-74A8-4E4D-B683-95ACD137B41B}"/>
              </a:ext>
            </a:extLst>
          </p:cNvPr>
          <p:cNvSpPr txBox="1"/>
          <p:nvPr/>
        </p:nvSpPr>
        <p:spPr>
          <a:xfrm>
            <a:off x="8899893" y="1810286"/>
            <a:ext cx="32816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판매상태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상품명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이미지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 출력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ADE20C3-BB93-4D08-99BB-C9F93D227B79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033884D-BBE9-4E01-8FE8-8FE137D5725E}"/>
              </a:ext>
            </a:extLst>
          </p:cNvPr>
          <p:cNvSpPr txBox="1"/>
          <p:nvPr/>
        </p:nvSpPr>
        <p:spPr>
          <a:xfrm>
            <a:off x="8943486" y="2741816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 담기 수행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5CCE87-DECC-4935-A6C3-332A04BE490F}"/>
              </a:ext>
            </a:extLst>
          </p:cNvPr>
          <p:cNvSpPr txBox="1"/>
          <p:nvPr/>
        </p:nvSpPr>
        <p:spPr>
          <a:xfrm>
            <a:off x="8934780" y="3014423"/>
            <a:ext cx="1244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주문하기 수행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B85BC6-5FD8-48A4-968A-E4D580E6AFBF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749EA15-4D09-439F-AC98-EC7E162F84E5}"/>
              </a:ext>
            </a:extLst>
          </p:cNvPr>
          <p:cNvSpPr txBox="1"/>
          <p:nvPr/>
        </p:nvSpPr>
        <p:spPr>
          <a:xfrm>
            <a:off x="8899892" y="2073734"/>
            <a:ext cx="29113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상세 설명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 금액 정보 출력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F8EFC7-04DE-456D-8773-CC3EAAD9409E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1454EEE-91F3-4805-91F1-BC2E0A4BA4F2}"/>
              </a:ext>
            </a:extLst>
          </p:cNvPr>
          <p:cNvSpPr txBox="1"/>
          <p:nvPr/>
        </p:nvSpPr>
        <p:spPr>
          <a:xfrm>
            <a:off x="8899893" y="2342191"/>
            <a:ext cx="18630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수량 입력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73021-DDEF-4B84-BC19-68D129B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" y="970227"/>
            <a:ext cx="4925855" cy="56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4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8732D-5F0F-4E6E-8F97-6DBEFAFF104C}"/>
              </a:ext>
            </a:extLst>
          </p:cNvPr>
          <p:cNvSpPr txBox="1"/>
          <p:nvPr/>
        </p:nvSpPr>
        <p:spPr>
          <a:xfrm>
            <a:off x="5332011" y="235360"/>
            <a:ext cx="1527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 </a:t>
            </a: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7B0372-8E5D-4CC4-93BD-5258E66D4A7B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12CBBB8-E83D-41FC-8D64-A1C0A07E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2" y="943336"/>
            <a:ext cx="6805913" cy="5521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490F4-910C-417D-A50D-EF4A068DA5BF}"/>
              </a:ext>
            </a:extLst>
          </p:cNvPr>
          <p:cNvSpPr txBox="1"/>
          <p:nvPr/>
        </p:nvSpPr>
        <p:spPr>
          <a:xfrm>
            <a:off x="7251539" y="395297"/>
            <a:ext cx="4849791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	      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엔티티 관계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dirty="0"/>
              <a:t>orders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order_item</a:t>
            </a:r>
            <a:r>
              <a:rPr lang="en-US" altLang="ko-KR" sz="1600" b="1" dirty="0"/>
              <a:t>  ( 1 : N )</a:t>
            </a:r>
          </a:p>
          <a:p>
            <a:r>
              <a:rPr lang="ko-KR" altLang="en-US" sz="1600" dirty="0"/>
              <a:t>한 번의 주문에 여러 개의 상품을 주문할 수 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item - </a:t>
            </a:r>
            <a:r>
              <a:rPr lang="en-US" altLang="ko-KR" sz="1600" b="1" dirty="0" err="1"/>
              <a:t>order_item</a:t>
            </a:r>
            <a:r>
              <a:rPr lang="en-US" altLang="ko-KR" sz="1600" b="1" dirty="0"/>
              <a:t>  ( 1 : N )</a:t>
            </a:r>
          </a:p>
          <a:p>
            <a:r>
              <a:rPr lang="ko-KR" altLang="en-US" sz="1600" dirty="0"/>
              <a:t>하나의 상품은 여러 주문 상품으로 들어갈 수 있다</a:t>
            </a:r>
            <a:r>
              <a:rPr lang="en-US" altLang="ko-KR" sz="1600" dirty="0"/>
              <a:t>. 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b="1" dirty="0"/>
              <a:t>Item - </a:t>
            </a:r>
            <a:r>
              <a:rPr lang="en-US" altLang="ko-KR" sz="1600" b="1" dirty="0" err="1"/>
              <a:t>item_img</a:t>
            </a:r>
            <a:r>
              <a:rPr lang="en-US" altLang="ko-KR" sz="1600" b="1" dirty="0"/>
              <a:t>  ( 1 : N )</a:t>
            </a:r>
          </a:p>
          <a:p>
            <a:r>
              <a:rPr lang="ko-KR" altLang="en-US" sz="1600" dirty="0"/>
              <a:t>하나의 상품은 여러 개의 이미지를 갖는다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member - orders  ( 1 : N )</a:t>
            </a:r>
          </a:p>
          <a:p>
            <a:r>
              <a:rPr lang="ko-KR" altLang="en-US" sz="1600" dirty="0"/>
              <a:t>한 명의 회원은 여러 번 주문을 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member - cart  ( 1 : 1 )</a:t>
            </a:r>
          </a:p>
          <a:p>
            <a:r>
              <a:rPr lang="ko-KR" altLang="en-US" sz="1600" dirty="0"/>
              <a:t>회원들은 각자 자신의 장바구니를 하나 갖고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cart - </a:t>
            </a:r>
            <a:r>
              <a:rPr lang="en-US" altLang="ko-KR" sz="1600" b="1" dirty="0" err="1"/>
              <a:t>cart_item</a:t>
            </a:r>
            <a:r>
              <a:rPr lang="en-US" altLang="ko-KR" sz="1600" b="1" dirty="0"/>
              <a:t>  ( 1 : N )</a:t>
            </a:r>
          </a:p>
          <a:p>
            <a:r>
              <a:rPr lang="ko-KR" altLang="en-US" sz="1600" dirty="0"/>
              <a:t>하나의 장바구니에는 여러 개의 상품이 들어갈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item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cart_item</a:t>
            </a:r>
            <a:r>
              <a:rPr lang="en-US" altLang="ko-KR" sz="1600" b="1" dirty="0"/>
              <a:t>  ( 1 : N )</a:t>
            </a:r>
          </a:p>
          <a:p>
            <a:r>
              <a:rPr lang="ko-KR" altLang="en-US" sz="1600" dirty="0"/>
              <a:t>하나의 상품은 여러 장바구니의 장바구니 상품으로 담길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1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CEC1E-68FE-4BE2-9F9D-A75C0715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636" y="2766218"/>
            <a:ext cx="321872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8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9ACF-1EAC-467C-B6AA-70B2379E4120}"/>
              </a:ext>
            </a:extLst>
          </p:cNvPr>
          <p:cNvSpPr txBox="1"/>
          <p:nvPr/>
        </p:nvSpPr>
        <p:spPr>
          <a:xfrm>
            <a:off x="5306361" y="243418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주제 선정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56287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B4E9A5-6916-4B2E-B8D6-C4FC9BA58254}"/>
              </a:ext>
            </a:extLst>
          </p:cNvPr>
          <p:cNvSpPr txBox="1"/>
          <p:nvPr/>
        </p:nvSpPr>
        <p:spPr>
          <a:xfrm>
            <a:off x="5609452" y="912823"/>
            <a:ext cx="658254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      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목적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지향적으로 구현해보며 자바언어에 대한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이해력 및 실력 향상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Spring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프레임워크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MVC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 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어플리케이션 개발을 위한 기본기 학습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        개발 이유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쇼핑몰 사이트에 대한 호기심이 생겨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직접 구축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해보고 싶은 의향이 있었음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배웠던 기술들을 가장 많이 활용할 수 있고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실력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향상을 위해 비즈니스 어플리케이션이 좋다고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246A3D-E53C-4901-BB6C-C74EBEA6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0" y="1185348"/>
            <a:ext cx="5231758" cy="5354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2D86E4-5AB3-4AD1-B704-C2EEA0599F34}"/>
              </a:ext>
            </a:extLst>
          </p:cNvPr>
          <p:cNvSpPr txBox="1"/>
          <p:nvPr/>
        </p:nvSpPr>
        <p:spPr>
          <a:xfrm>
            <a:off x="5672252" y="816015"/>
            <a:ext cx="89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쇼핑몰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73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9ACF-1EAC-467C-B6AA-70B2379E4120}"/>
              </a:ext>
            </a:extLst>
          </p:cNvPr>
          <p:cNvSpPr txBox="1"/>
          <p:nvPr/>
        </p:nvSpPr>
        <p:spPr>
          <a:xfrm>
            <a:off x="4365399" y="235360"/>
            <a:ext cx="34612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 </a:t>
            </a:r>
            <a:r>
              <a:rPr lang="en-U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기술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EAFA8E-E960-40EF-850A-7C74D0E3F0B2}"/>
              </a:ext>
            </a:extLst>
          </p:cNvPr>
          <p:cNvSpPr txBox="1"/>
          <p:nvPr/>
        </p:nvSpPr>
        <p:spPr>
          <a:xfrm>
            <a:off x="542811" y="1006317"/>
            <a:ext cx="3727049" cy="504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운영체제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Window 10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통합개발환경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인텔리제이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JDK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JDK 11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스프링 부트 버전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2.6.6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데이터베이스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MariaDB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빌드 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메이븐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 프레임워크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JUnit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908EF-402E-484D-B4D2-FBCB8937094C}"/>
              </a:ext>
            </a:extLst>
          </p:cNvPr>
          <p:cNvSpPr txBox="1"/>
          <p:nvPr/>
        </p:nvSpPr>
        <p:spPr>
          <a:xfrm>
            <a:off x="5231759" y="1134319"/>
            <a:ext cx="1979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기술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96E43A-ADB6-4706-AE04-EB83D9B9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63" y="3054201"/>
            <a:ext cx="990738" cy="13268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531731A-7169-4AD6-B464-C7D80E1C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20" y="3054201"/>
            <a:ext cx="1765379" cy="11835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5DB7B0-4606-42B8-A433-B209EDC1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11" y="1864543"/>
            <a:ext cx="853702" cy="11835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D9E83C2-839F-467B-9025-DBA7EB0A7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113" y="1876045"/>
            <a:ext cx="896929" cy="1159200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DFD6C5B6-EC9A-4E58-BA32-D60C88F11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863" y="1900552"/>
            <a:ext cx="896400" cy="1146235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C66CE630-6F5B-4D3E-8913-3D4DEC04F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986" y="4593501"/>
            <a:ext cx="957167" cy="834103"/>
          </a:xfrm>
          <a:prstGeom prst="rect">
            <a:avLst/>
          </a:prstGeom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DAE6C563-3E21-4FB0-95E0-AE0589EA9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528" y="4593501"/>
            <a:ext cx="1275479" cy="755538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71792F7D-E652-443F-84DE-5D81D5986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2370" y="4368357"/>
            <a:ext cx="875816" cy="1127260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E1D5604B-024B-4459-ACCE-CA0343918717}"/>
              </a:ext>
            </a:extLst>
          </p:cNvPr>
          <p:cNvSpPr txBox="1"/>
          <p:nvPr/>
        </p:nvSpPr>
        <p:spPr>
          <a:xfrm>
            <a:off x="9120850" y="1127851"/>
            <a:ext cx="189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 도서</a:t>
            </a:r>
          </a:p>
        </p:txBody>
      </p:sp>
      <p:pic>
        <p:nvPicPr>
          <p:cNvPr id="244" name="그림 243">
            <a:extLst>
              <a:ext uri="{FF2B5EF4-FFF2-40B4-BE49-F238E27FC236}">
                <a16:creationId xmlns:a16="http://schemas.microsoft.com/office/drawing/2014/main" id="{D2345194-738C-4116-8764-3A1FFCF057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2142" y="1651071"/>
            <a:ext cx="268642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9ACF-1EAC-467C-B6AA-70B2379E4120}"/>
              </a:ext>
            </a:extLst>
          </p:cNvPr>
          <p:cNvSpPr txBox="1"/>
          <p:nvPr/>
        </p:nvSpPr>
        <p:spPr>
          <a:xfrm>
            <a:off x="5362466" y="235360"/>
            <a:ext cx="14670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C052A1-2985-4D33-B049-ED3562FF91C8}"/>
              </a:ext>
            </a:extLst>
          </p:cNvPr>
          <p:cNvSpPr txBox="1"/>
          <p:nvPr/>
        </p:nvSpPr>
        <p:spPr>
          <a:xfrm>
            <a:off x="5772833" y="7667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3CCB6-864F-43F0-B9BA-1AC1A643CCC1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A2910C-63F1-41D1-862C-CDAC4EA956AF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4D47F9-ACDC-4B19-BDB5-ED81D85076B3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AA8257-34F2-4FB5-BAD0-D3804D620474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1C554-F7A5-4F3B-AC59-74BED0A85720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F55E-FD0D-418D-9DF5-AF082AFA2CEF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545B6-2AC0-4314-8C5E-F94B765590DA}"/>
              </a:ext>
            </a:extLst>
          </p:cNvPr>
          <p:cNvSpPr txBox="1"/>
          <p:nvPr/>
        </p:nvSpPr>
        <p:spPr>
          <a:xfrm>
            <a:off x="6449689" y="186679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BB5C3-8138-4155-ACA8-C53A725556F0}"/>
              </a:ext>
            </a:extLst>
          </p:cNvPr>
          <p:cNvSpPr txBox="1"/>
          <p:nvPr/>
        </p:nvSpPr>
        <p:spPr>
          <a:xfrm>
            <a:off x="6462778" y="3524358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6BEA9-8EAC-42D7-B5B9-4478E1B9C9A5}"/>
              </a:ext>
            </a:extLst>
          </p:cNvPr>
          <p:cNvSpPr txBox="1"/>
          <p:nvPr/>
        </p:nvSpPr>
        <p:spPr>
          <a:xfrm>
            <a:off x="6453495" y="2613363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504C0-83D0-4FBA-810C-FCAD43CA7BCE}"/>
              </a:ext>
            </a:extLst>
          </p:cNvPr>
          <p:cNvSpPr txBox="1"/>
          <p:nvPr/>
        </p:nvSpPr>
        <p:spPr>
          <a:xfrm>
            <a:off x="7789025" y="1905181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광고 배너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00AEA-78D9-4796-BA65-2A614A1241ED}"/>
              </a:ext>
            </a:extLst>
          </p:cNvPr>
          <p:cNvSpPr txBox="1"/>
          <p:nvPr/>
        </p:nvSpPr>
        <p:spPr>
          <a:xfrm>
            <a:off x="7970559" y="2633978"/>
            <a:ext cx="636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43581-8473-4C78-AD30-49ED33976513}"/>
              </a:ext>
            </a:extLst>
          </p:cNvPr>
          <p:cNvSpPr txBox="1"/>
          <p:nvPr/>
        </p:nvSpPr>
        <p:spPr>
          <a:xfrm>
            <a:off x="7852764" y="3533982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E8175F-6C8B-49B6-826E-BA05AAF30C6D}"/>
              </a:ext>
            </a:extLst>
          </p:cNvPr>
          <p:cNvCxnSpPr>
            <a:cxnSpLocks/>
          </p:cNvCxnSpPr>
          <p:nvPr/>
        </p:nvCxnSpPr>
        <p:spPr>
          <a:xfrm>
            <a:off x="6253257" y="2360958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8ABCD4-3CDA-4ECD-A402-28AA0CE7C097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F00CD3-7E21-4DD3-989F-BF0D26E52B79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39DFE4-2E1D-49A4-800A-E5BCC55967C7}"/>
              </a:ext>
            </a:extLst>
          </p:cNvPr>
          <p:cNvSpPr txBox="1"/>
          <p:nvPr/>
        </p:nvSpPr>
        <p:spPr>
          <a:xfrm>
            <a:off x="9020740" y="1927485"/>
            <a:ext cx="27558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이벤트형 배너를 삽입해 클릭 유도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49755BF-2BE0-400A-AFAA-22C130F3A70C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77E628-AB48-4AA2-ADFA-D4DB0F9AAF7B}"/>
              </a:ext>
            </a:extLst>
          </p:cNvPr>
          <p:cNvSpPr txBox="1"/>
          <p:nvPr/>
        </p:nvSpPr>
        <p:spPr>
          <a:xfrm>
            <a:off x="9004065" y="2421924"/>
            <a:ext cx="2029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이미지와 가격 출력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799B2A-D182-4C3C-AA27-EE2731AE0598}"/>
              </a:ext>
            </a:extLst>
          </p:cNvPr>
          <p:cNvCxnSpPr>
            <a:cxnSpLocks/>
          </p:cNvCxnSpPr>
          <p:nvPr/>
        </p:nvCxnSpPr>
        <p:spPr>
          <a:xfrm>
            <a:off x="6232669" y="3260962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5304E3E-506D-4E77-A978-71E72AFF39B8}"/>
              </a:ext>
            </a:extLst>
          </p:cNvPr>
          <p:cNvSpPr txBox="1"/>
          <p:nvPr/>
        </p:nvSpPr>
        <p:spPr>
          <a:xfrm>
            <a:off x="9029094" y="3552211"/>
            <a:ext cx="1803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페이지로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0C387C-186B-4CE7-AA1C-B56262E5B43C}"/>
              </a:ext>
            </a:extLst>
          </p:cNvPr>
          <p:cNvSpPr txBox="1"/>
          <p:nvPr/>
        </p:nvSpPr>
        <p:spPr>
          <a:xfrm>
            <a:off x="9034882" y="3790116"/>
            <a:ext cx="21259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버튼 클릭 가능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CCABAC-BB0F-4653-8AEF-BEC90D3D7B9C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5A5C4A-97A5-428E-BEDF-E0F4BF1A5EBA}"/>
              </a:ext>
            </a:extLst>
          </p:cNvPr>
          <p:cNvSpPr txBox="1"/>
          <p:nvPr/>
        </p:nvSpPr>
        <p:spPr>
          <a:xfrm>
            <a:off x="9040669" y="3309661"/>
            <a:ext cx="26805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페이지에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상품이 나타남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CD194D-75F8-4EEF-8979-7B35452FCA4B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343C9F-13F2-43E8-A6CE-538699BC6394}"/>
              </a:ext>
            </a:extLst>
          </p:cNvPr>
          <p:cNvSpPr txBox="1"/>
          <p:nvPr/>
        </p:nvSpPr>
        <p:spPr>
          <a:xfrm>
            <a:off x="8997758" y="2902379"/>
            <a:ext cx="2648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클릭 시 디테일 페이지 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8C232A-1C7F-416E-A156-BABC83FE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" y="1060110"/>
            <a:ext cx="4913752" cy="55635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5C2B84-7660-4B0D-8AE8-C8A3FDC311D9}"/>
              </a:ext>
            </a:extLst>
          </p:cNvPr>
          <p:cNvSpPr txBox="1"/>
          <p:nvPr/>
        </p:nvSpPr>
        <p:spPr>
          <a:xfrm>
            <a:off x="8997758" y="2653391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상품명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상세 정보 확인 가능 </a:t>
            </a:r>
          </a:p>
        </p:txBody>
      </p:sp>
    </p:spTree>
    <p:extLst>
      <p:ext uri="{BB962C8B-B14F-4D97-AF65-F5344CB8AC3E}">
        <p14:creationId xmlns:p14="http://schemas.microsoft.com/office/powerpoint/2010/main" val="332647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9ACF-1EAC-467C-B6AA-70B2379E4120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C052A1-2985-4D33-B049-ED3562FF91C8}"/>
              </a:ext>
            </a:extLst>
          </p:cNvPr>
          <p:cNvSpPr txBox="1"/>
          <p:nvPr/>
        </p:nvSpPr>
        <p:spPr>
          <a:xfrm>
            <a:off x="5657418" y="7667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A2910C-63F1-41D1-862C-CDAC4EA956AF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4D47F9-ACDC-4B19-BDB5-ED81D85076B3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A3EC3C-F878-462E-A421-ACDFCD8895D8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57984-FBC0-4FC6-9F40-6599895CFEC5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32C8D-B8BD-49CD-8FD7-325401EB7821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AAFF15-2CBC-474F-8AB5-A75B20D7A80F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0E7BF9-C4E0-478B-96B0-115544B4768A}"/>
              </a:ext>
            </a:extLst>
          </p:cNvPr>
          <p:cNvSpPr txBox="1"/>
          <p:nvPr/>
        </p:nvSpPr>
        <p:spPr>
          <a:xfrm>
            <a:off x="6452358" y="203915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6D4FAF-2752-459B-A8FB-54CF7D65B7A2}"/>
              </a:ext>
            </a:extLst>
          </p:cNvPr>
          <p:cNvSpPr txBox="1"/>
          <p:nvPr/>
        </p:nvSpPr>
        <p:spPr>
          <a:xfrm>
            <a:off x="6445635" y="2824684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2E6E-F7EC-4D7A-B749-30E5479A537C}"/>
              </a:ext>
            </a:extLst>
          </p:cNvPr>
          <p:cNvSpPr txBox="1"/>
          <p:nvPr/>
        </p:nvSpPr>
        <p:spPr>
          <a:xfrm>
            <a:off x="7770163" y="2074609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정보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F351C6-8740-4754-8499-04834A2FEBC2}"/>
              </a:ext>
            </a:extLst>
          </p:cNvPr>
          <p:cNvSpPr txBox="1"/>
          <p:nvPr/>
        </p:nvSpPr>
        <p:spPr>
          <a:xfrm>
            <a:off x="7965820" y="2834088"/>
            <a:ext cx="636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B687C3F-A9F9-4912-B488-A91B1EA9AFDD}"/>
              </a:ext>
            </a:extLst>
          </p:cNvPr>
          <p:cNvCxnSpPr>
            <a:cxnSpLocks/>
          </p:cNvCxnSpPr>
          <p:nvPr/>
        </p:nvCxnSpPr>
        <p:spPr>
          <a:xfrm>
            <a:off x="6253257" y="2696624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BFEA837-B06C-40CD-A20C-2724ABE872BC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B3EAD9F-26C0-43CB-AEC7-FB9AD01EE82B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ACD3CE9-094B-4396-B5D6-18941953F517}"/>
              </a:ext>
            </a:extLst>
          </p:cNvPr>
          <p:cNvSpPr txBox="1"/>
          <p:nvPr/>
        </p:nvSpPr>
        <p:spPr>
          <a:xfrm>
            <a:off x="9004065" y="1810286"/>
            <a:ext cx="25667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이메일 주소와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비밀번호를 입력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9F79AFC-51D9-4800-81D7-84BB6384618D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E909317-C9B8-4B0E-B98C-90D445D1C4C3}"/>
              </a:ext>
            </a:extLst>
          </p:cNvPr>
          <p:cNvSpPr txBox="1"/>
          <p:nvPr/>
        </p:nvSpPr>
        <p:spPr>
          <a:xfrm>
            <a:off x="9031322" y="2759401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수행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755D1E-ED22-417B-A306-28D88481C7C6}"/>
              </a:ext>
            </a:extLst>
          </p:cNvPr>
          <p:cNvSpPr txBox="1"/>
          <p:nvPr/>
        </p:nvSpPr>
        <p:spPr>
          <a:xfrm>
            <a:off x="7656141" y="1459994"/>
            <a:ext cx="10839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50AA4E-3CF8-429C-9A90-2C478C99AE8C}"/>
              </a:ext>
            </a:extLst>
          </p:cNvPr>
          <p:cNvSpPr txBox="1"/>
          <p:nvPr/>
        </p:nvSpPr>
        <p:spPr>
          <a:xfrm>
            <a:off x="9032921" y="2986266"/>
            <a:ext cx="19704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페이지로 이동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D7600B-BEB1-42F9-BD43-6DECCEBEF291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4420DE-1631-4F30-A7F3-3156BC7840B2}"/>
              </a:ext>
            </a:extLst>
          </p:cNvPr>
          <p:cNvSpPr txBox="1"/>
          <p:nvPr/>
        </p:nvSpPr>
        <p:spPr>
          <a:xfrm>
            <a:off x="9003628" y="2064709"/>
            <a:ext cx="21964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스프링 </a:t>
            </a:r>
            <a:r>
              <a:rPr lang="ko-KR" alt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시큐리티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기술 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9942-3396-490D-93E5-EC71C375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" y="1136123"/>
            <a:ext cx="4866212" cy="55193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89826-026A-4584-9752-8B00CAFFFF90}"/>
              </a:ext>
            </a:extLst>
          </p:cNvPr>
          <p:cNvSpPr txBox="1"/>
          <p:nvPr/>
        </p:nvSpPr>
        <p:spPr>
          <a:xfrm>
            <a:off x="9003628" y="2318684"/>
            <a:ext cx="25891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실패 시 에러메시지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288859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9ACF-1EAC-467C-B6AA-70B2379E4120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C052A1-2985-4D33-B049-ED3562FF91C8}"/>
              </a:ext>
            </a:extLst>
          </p:cNvPr>
          <p:cNvSpPr txBox="1"/>
          <p:nvPr/>
        </p:nvSpPr>
        <p:spPr>
          <a:xfrm>
            <a:off x="5542004" y="76679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A2910C-63F1-41D1-862C-CDAC4EA956AF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4D47F9-ACDC-4B19-BDB5-ED81D85076B3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8ABCD4-3CDA-4ECD-A402-28AA0CE7C097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F00CD3-7E21-4DD3-989F-BF0D26E52B79}"/>
              </a:ext>
            </a:extLst>
          </p:cNvPr>
          <p:cNvCxnSpPr>
            <a:cxnSpLocks/>
          </p:cNvCxnSpPr>
          <p:nvPr/>
        </p:nvCxnSpPr>
        <p:spPr>
          <a:xfrm flipV="1">
            <a:off x="7604725" y="1429217"/>
            <a:ext cx="0" cy="470654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49755BF-2BE0-400A-AFAA-22C130F3A70C}"/>
              </a:ext>
            </a:extLst>
          </p:cNvPr>
          <p:cNvCxnSpPr>
            <a:cxnSpLocks/>
          </p:cNvCxnSpPr>
          <p:nvPr/>
        </p:nvCxnSpPr>
        <p:spPr>
          <a:xfrm flipV="1">
            <a:off x="8921689" y="1769634"/>
            <a:ext cx="0" cy="4373524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2789185-B292-4130-A4CA-4B54E55F4D38}"/>
              </a:ext>
            </a:extLst>
          </p:cNvPr>
          <p:cNvCxnSpPr>
            <a:cxnSpLocks/>
          </p:cNvCxnSpPr>
          <p:nvPr/>
        </p:nvCxnSpPr>
        <p:spPr>
          <a:xfrm>
            <a:off x="6243898" y="2589793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33BF02-A38D-41D6-89DD-5E37D9FE9F06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2270A-977F-4B98-8895-70FC210F8434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809D09-A816-43BE-8AE6-E25F01E563CA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AD4C4-8450-412B-8DB8-6B8A827FB78A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AC4C15-8E87-47C1-8257-13EFBADDCEE3}"/>
              </a:ext>
            </a:extLst>
          </p:cNvPr>
          <p:cNvSpPr txBox="1"/>
          <p:nvPr/>
        </p:nvSpPr>
        <p:spPr>
          <a:xfrm>
            <a:off x="6442721" y="197236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E34D5E-4F43-4CC1-94DF-5659DD2C1D4B}"/>
              </a:ext>
            </a:extLst>
          </p:cNvPr>
          <p:cNvSpPr txBox="1"/>
          <p:nvPr/>
        </p:nvSpPr>
        <p:spPr>
          <a:xfrm>
            <a:off x="6458955" y="271820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019DA-B40F-4209-A535-0B9CED9304D6}"/>
              </a:ext>
            </a:extLst>
          </p:cNvPr>
          <p:cNvSpPr txBox="1"/>
          <p:nvPr/>
        </p:nvSpPr>
        <p:spPr>
          <a:xfrm>
            <a:off x="7782057" y="2010750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 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35A424-888B-4864-9BE2-9E6BEE7747BA}"/>
              </a:ext>
            </a:extLst>
          </p:cNvPr>
          <p:cNvSpPr txBox="1"/>
          <p:nvPr/>
        </p:nvSpPr>
        <p:spPr>
          <a:xfrm>
            <a:off x="7971280" y="2732219"/>
            <a:ext cx="636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3C757C-335A-410F-B9AB-1DC89B24F2AA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D30982B-153B-436E-966A-FD2339CA410A}"/>
              </a:ext>
            </a:extLst>
          </p:cNvPr>
          <p:cNvSpPr txBox="1"/>
          <p:nvPr/>
        </p:nvSpPr>
        <p:spPr>
          <a:xfrm>
            <a:off x="9004065" y="1810286"/>
            <a:ext cx="18998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이메일 주소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1E2CD0-1A5F-4D19-9B67-82FE18358CF2}"/>
              </a:ext>
            </a:extLst>
          </p:cNvPr>
          <p:cNvSpPr txBox="1"/>
          <p:nvPr/>
        </p:nvSpPr>
        <p:spPr>
          <a:xfrm>
            <a:off x="9102873" y="2732219"/>
            <a:ext cx="1244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수행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EE8113-2821-470E-9D8B-757B6B402D1B}"/>
              </a:ext>
            </a:extLst>
          </p:cNvPr>
          <p:cNvSpPr txBox="1"/>
          <p:nvPr/>
        </p:nvSpPr>
        <p:spPr>
          <a:xfrm>
            <a:off x="7656141" y="1459994"/>
            <a:ext cx="10839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9CB37B-A405-4989-8D0A-17308429BE1C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39B613-24EB-49CE-B65E-0DEFFBBE4E71}"/>
              </a:ext>
            </a:extLst>
          </p:cNvPr>
          <p:cNvSpPr txBox="1"/>
          <p:nvPr/>
        </p:nvSpPr>
        <p:spPr>
          <a:xfrm>
            <a:off x="9003629" y="2033317"/>
            <a:ext cx="16738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주소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D3CB7-1A91-43FC-B9BC-085933CF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" y="1136123"/>
            <a:ext cx="4884206" cy="55829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095340-627E-4A30-A09E-087BDED9E2D9}"/>
              </a:ext>
            </a:extLst>
          </p:cNvPr>
          <p:cNvSpPr txBox="1"/>
          <p:nvPr/>
        </p:nvSpPr>
        <p:spPr>
          <a:xfrm>
            <a:off x="9003629" y="2272645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유효성 검사 적용</a:t>
            </a:r>
          </a:p>
        </p:txBody>
      </p:sp>
    </p:spTree>
    <p:extLst>
      <p:ext uri="{BB962C8B-B14F-4D97-AF65-F5344CB8AC3E}">
        <p14:creationId xmlns:p14="http://schemas.microsoft.com/office/powerpoint/2010/main" val="253636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9357E23-9F84-4031-9559-8A767DEF1C89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783AAF-3FA5-47AE-9448-AD3ED6E3EB1C}"/>
              </a:ext>
            </a:extLst>
          </p:cNvPr>
          <p:cNvSpPr txBox="1"/>
          <p:nvPr/>
        </p:nvSpPr>
        <p:spPr>
          <a:xfrm>
            <a:off x="5501128" y="7667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6B4A6F-61A2-4476-8ABD-AD58EB0F3BCC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E3257F7-E0F9-49F6-8C69-34135FFC1632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1122B8-E507-41C0-913B-387D2DF03504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D8DEA2A-EBA2-4FBB-B370-4D0FAF707B55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FA1575-336E-47DD-9C14-12AA7E04C040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4A8C88-7FAB-4741-9EB0-8B01AFF7BFC6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A2E25A-375B-4DDC-BEDA-EC8E2229853B}"/>
              </a:ext>
            </a:extLst>
          </p:cNvPr>
          <p:cNvSpPr txBox="1"/>
          <p:nvPr/>
        </p:nvSpPr>
        <p:spPr>
          <a:xfrm>
            <a:off x="6449689" y="186679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6F54F5-5558-440F-B4BB-C3E5C28F320E}"/>
              </a:ext>
            </a:extLst>
          </p:cNvPr>
          <p:cNvSpPr txBox="1"/>
          <p:nvPr/>
        </p:nvSpPr>
        <p:spPr>
          <a:xfrm>
            <a:off x="6448466" y="3141964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CA8F46-21BB-41C2-8DED-0B5D3806B5F7}"/>
              </a:ext>
            </a:extLst>
          </p:cNvPr>
          <p:cNvSpPr txBox="1"/>
          <p:nvPr/>
        </p:nvSpPr>
        <p:spPr>
          <a:xfrm>
            <a:off x="6453495" y="2499851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69B9EF-8D5D-4CBF-8EA8-73DF136723B8}"/>
              </a:ext>
            </a:extLst>
          </p:cNvPr>
          <p:cNvSpPr txBox="1"/>
          <p:nvPr/>
        </p:nvSpPr>
        <p:spPr>
          <a:xfrm>
            <a:off x="7754821" y="1904123"/>
            <a:ext cx="10960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F67A0A-C2D8-4BDF-94FB-CD9EEA1AE23E}"/>
              </a:ext>
            </a:extLst>
          </p:cNvPr>
          <p:cNvSpPr txBox="1"/>
          <p:nvPr/>
        </p:nvSpPr>
        <p:spPr>
          <a:xfrm>
            <a:off x="7675073" y="2503690"/>
            <a:ext cx="12811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solidFill>
                  <a:schemeClr val="tx1">
                    <a:lumMod val="65000"/>
                    <a:lumOff val="35000"/>
                  </a:schemeClr>
                </a:solidFill>
              </a:rPr>
              <a:t>상품 이미지 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B3765B-7651-416F-94CD-AB633AB8E10E}"/>
              </a:ext>
            </a:extLst>
          </p:cNvPr>
          <p:cNvSpPr txBox="1"/>
          <p:nvPr/>
        </p:nvSpPr>
        <p:spPr>
          <a:xfrm>
            <a:off x="7989226" y="3149782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23D6ECC-B68B-418C-B304-73B5A41AE732}"/>
              </a:ext>
            </a:extLst>
          </p:cNvPr>
          <p:cNvCxnSpPr>
            <a:cxnSpLocks/>
          </p:cNvCxnSpPr>
          <p:nvPr/>
        </p:nvCxnSpPr>
        <p:spPr>
          <a:xfrm>
            <a:off x="6253257" y="2360958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1C942CF-3833-4C68-AB96-C517737A238F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107AB35-1D7A-4697-9060-5E06C4844D2F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0EDD679-FE5E-4B9A-AFAE-DCABC7039E4F}"/>
              </a:ext>
            </a:extLst>
          </p:cNvPr>
          <p:cNvSpPr txBox="1"/>
          <p:nvPr/>
        </p:nvSpPr>
        <p:spPr>
          <a:xfrm>
            <a:off x="9006861" y="1841638"/>
            <a:ext cx="26965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등록하려는 상품에 대한 기본적인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 입력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853E172-E6D7-4B62-8216-5202D94BD70F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D132B09-7C38-404D-9ECD-F9415CADFD89}"/>
              </a:ext>
            </a:extLst>
          </p:cNvPr>
          <p:cNvSpPr txBox="1"/>
          <p:nvPr/>
        </p:nvSpPr>
        <p:spPr>
          <a:xfrm>
            <a:off x="9004065" y="2421924"/>
            <a:ext cx="2648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개 이상은 무조건 등록 해야함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4044E6-DEDA-4DB0-9E5C-99EF8D95678B}"/>
              </a:ext>
            </a:extLst>
          </p:cNvPr>
          <p:cNvCxnSpPr>
            <a:cxnSpLocks/>
          </p:cNvCxnSpPr>
          <p:nvPr/>
        </p:nvCxnSpPr>
        <p:spPr>
          <a:xfrm>
            <a:off x="6221094" y="2942658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6AD79BE-75CB-4455-BB55-CB194A74867E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33DA19-BBCA-42F6-AD43-D331E3B49C58}"/>
              </a:ext>
            </a:extLst>
          </p:cNvPr>
          <p:cNvSpPr txBox="1"/>
          <p:nvPr/>
        </p:nvSpPr>
        <p:spPr>
          <a:xfrm>
            <a:off x="9000159" y="3157742"/>
            <a:ext cx="25891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 버튼을 클릭하여 상품 등록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4B31E9-D762-4E24-9DED-8082F8CEBB5C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AC765C-FDD1-4CD6-AC1D-C1E55ABFA3D9}"/>
              </a:ext>
            </a:extLst>
          </p:cNvPr>
          <p:cNvSpPr txBox="1"/>
          <p:nvPr/>
        </p:nvSpPr>
        <p:spPr>
          <a:xfrm>
            <a:off x="9004065" y="2641957"/>
            <a:ext cx="25138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최대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개까지 이미지 등록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FB937-DBA2-4E69-B9E4-15E43199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2" y="1136123"/>
            <a:ext cx="4889992" cy="55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4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F0E10B-EF32-4A2F-B6E2-D05B5501F86B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75DA74-D9B7-4C28-99EA-ABFE2D5E705A}"/>
              </a:ext>
            </a:extLst>
          </p:cNvPr>
          <p:cNvSpPr txBox="1"/>
          <p:nvPr/>
        </p:nvSpPr>
        <p:spPr>
          <a:xfrm>
            <a:off x="5501128" y="7667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3EF84E-4478-45CA-9319-0840D7F80B13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421FF8-AE97-4626-8AC8-42F4153D41EF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E095E4-0B99-444C-82F8-F7D545C9C6B8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C288170-B0F0-4B60-A7CB-43EF8F813706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D8034B-C5B5-4A04-A507-34254200D827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530F10-082D-4F1E-8702-25B1C6418BB3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DDEB2D-5190-4EF4-AEFA-7DB8503551D0}"/>
              </a:ext>
            </a:extLst>
          </p:cNvPr>
          <p:cNvSpPr txBox="1"/>
          <p:nvPr/>
        </p:nvSpPr>
        <p:spPr>
          <a:xfrm>
            <a:off x="6444371" y="194233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32F30-BBAF-4DE6-847E-544FD9352900}"/>
              </a:ext>
            </a:extLst>
          </p:cNvPr>
          <p:cNvSpPr txBox="1"/>
          <p:nvPr/>
        </p:nvSpPr>
        <p:spPr>
          <a:xfrm>
            <a:off x="6447381" y="3556533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462C7E-5F86-4513-8555-9BF0001CE459}"/>
              </a:ext>
            </a:extLst>
          </p:cNvPr>
          <p:cNvSpPr txBox="1"/>
          <p:nvPr/>
        </p:nvSpPr>
        <p:spPr>
          <a:xfrm>
            <a:off x="6447708" y="2788258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0448A9-A7FB-4446-AB96-C737733F2C85}"/>
              </a:ext>
            </a:extLst>
          </p:cNvPr>
          <p:cNvSpPr txBox="1"/>
          <p:nvPr/>
        </p:nvSpPr>
        <p:spPr>
          <a:xfrm>
            <a:off x="7682018" y="1988469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게시판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391110-FEEB-4709-A8E6-E09A9A2A95FC}"/>
              </a:ext>
            </a:extLst>
          </p:cNvPr>
          <p:cNvSpPr txBox="1"/>
          <p:nvPr/>
        </p:nvSpPr>
        <p:spPr>
          <a:xfrm>
            <a:off x="7867449" y="2807818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A98068-B310-43D0-AF54-032BAC7E65AF}"/>
              </a:ext>
            </a:extLst>
          </p:cNvPr>
          <p:cNvSpPr txBox="1"/>
          <p:nvPr/>
        </p:nvSpPr>
        <p:spPr>
          <a:xfrm>
            <a:off x="7754761" y="3566256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조건 검색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94E5C4-23BE-4AD0-86BD-E2696833FC0A}"/>
              </a:ext>
            </a:extLst>
          </p:cNvPr>
          <p:cNvCxnSpPr>
            <a:cxnSpLocks/>
          </p:cNvCxnSpPr>
          <p:nvPr/>
        </p:nvCxnSpPr>
        <p:spPr>
          <a:xfrm>
            <a:off x="6253257" y="2522965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0B52D86-57A3-4AB6-B665-D085A327C0CD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77A3D54-D57A-4CB7-9946-5A7D1F59E28C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D06338-EE49-43E4-AB0C-43A935FDD9C5}"/>
              </a:ext>
            </a:extLst>
          </p:cNvPr>
          <p:cNvSpPr txBox="1"/>
          <p:nvPr/>
        </p:nvSpPr>
        <p:spPr>
          <a:xfrm>
            <a:off x="9029094" y="1806137"/>
            <a:ext cx="28889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아이디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상품명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상태 출력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87EE50-C409-422B-8046-F46130504363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440A5D7-58C1-47ED-AA1A-F1DC8CA0BFDC}"/>
              </a:ext>
            </a:extLst>
          </p:cNvPr>
          <p:cNvCxnSpPr>
            <a:cxnSpLocks/>
          </p:cNvCxnSpPr>
          <p:nvPr/>
        </p:nvCxnSpPr>
        <p:spPr>
          <a:xfrm>
            <a:off x="6253257" y="3385484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EB05CB5-91C2-42BF-97EF-A86C66146692}"/>
              </a:ext>
            </a:extLst>
          </p:cNvPr>
          <p:cNvSpPr txBox="1"/>
          <p:nvPr/>
        </p:nvSpPr>
        <p:spPr>
          <a:xfrm>
            <a:off x="9017518" y="2830141"/>
            <a:ext cx="21964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페이지로 이동 가능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CEA59C-38EE-485E-9826-0C602668AC6E}"/>
              </a:ext>
            </a:extLst>
          </p:cNvPr>
          <p:cNvSpPr txBox="1"/>
          <p:nvPr/>
        </p:nvSpPr>
        <p:spPr>
          <a:xfrm>
            <a:off x="9017519" y="3057930"/>
            <a:ext cx="21259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버튼 클릭 가능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17404A-3624-46F2-AFF1-B36FC0B539C1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7FD960-22E5-4DD7-B2C5-F2656A1BE0C4}"/>
              </a:ext>
            </a:extLst>
          </p:cNvPr>
          <p:cNvSpPr txBox="1"/>
          <p:nvPr/>
        </p:nvSpPr>
        <p:spPr>
          <a:xfrm>
            <a:off x="9023306" y="2598883"/>
            <a:ext cx="27879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한페이지에 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게시글이 나타남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6A0F67-F806-4373-929B-524440F64E21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747E4F-4565-4566-A094-3F9C303B3684}"/>
              </a:ext>
            </a:extLst>
          </p:cNvPr>
          <p:cNvSpPr txBox="1"/>
          <p:nvPr/>
        </p:nvSpPr>
        <p:spPr>
          <a:xfrm>
            <a:off x="9023306" y="2030522"/>
            <a:ext cx="29819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게시글 클릭 시 상품 수정페이지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32B7B5-73CF-48B8-A32F-CBC6014E44C6}"/>
              </a:ext>
            </a:extLst>
          </p:cNvPr>
          <p:cNvSpPr txBox="1"/>
          <p:nvPr/>
        </p:nvSpPr>
        <p:spPr>
          <a:xfrm>
            <a:off x="9017518" y="3515134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관리자가 원하는 조건 지정하여 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동적으로 검색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239C1E-9318-4DAE-B378-E7CE5196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" y="1010601"/>
            <a:ext cx="4873766" cy="57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47692-7451-4707-B3A1-1C4699C9426F}"/>
              </a:ext>
            </a:extLst>
          </p:cNvPr>
          <p:cNvCxnSpPr>
            <a:cxnSpLocks/>
          </p:cNvCxnSpPr>
          <p:nvPr/>
        </p:nvCxnSpPr>
        <p:spPr>
          <a:xfrm>
            <a:off x="5741668" y="748229"/>
            <a:ext cx="708664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1D177A-C360-46E6-AEF5-BD62285B5940}"/>
              </a:ext>
            </a:extLst>
          </p:cNvPr>
          <p:cNvSpPr txBox="1"/>
          <p:nvPr/>
        </p:nvSpPr>
        <p:spPr>
          <a:xfrm>
            <a:off x="5362466" y="2353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구현기능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930D9-7AA3-4D1D-B027-AB69094CE8ED}"/>
              </a:ext>
            </a:extLst>
          </p:cNvPr>
          <p:cNvSpPr txBox="1"/>
          <p:nvPr/>
        </p:nvSpPr>
        <p:spPr>
          <a:xfrm>
            <a:off x="5542004" y="76679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71588F-92D8-41F3-8612-A61B53C1B941}"/>
              </a:ext>
            </a:extLst>
          </p:cNvPr>
          <p:cNvSpPr txBox="1"/>
          <p:nvPr/>
        </p:nvSpPr>
        <p:spPr>
          <a:xfrm>
            <a:off x="4991569" y="1360898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C1DC93F-E8B8-4004-8581-C3FC82505EF8}"/>
              </a:ext>
            </a:extLst>
          </p:cNvPr>
          <p:cNvCxnSpPr>
            <a:cxnSpLocks/>
          </p:cNvCxnSpPr>
          <p:nvPr/>
        </p:nvCxnSpPr>
        <p:spPr>
          <a:xfrm>
            <a:off x="4706351" y="1769634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0DF9A72-DB4C-4ECA-97AC-D2A659991934}"/>
              </a:ext>
            </a:extLst>
          </p:cNvPr>
          <p:cNvCxnSpPr>
            <a:cxnSpLocks/>
          </p:cNvCxnSpPr>
          <p:nvPr/>
        </p:nvCxnSpPr>
        <p:spPr>
          <a:xfrm>
            <a:off x="4701381" y="6118397"/>
            <a:ext cx="7128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A6D38B3-E2D5-4DCD-88DB-8E561F0F0ABB}"/>
              </a:ext>
            </a:extLst>
          </p:cNvPr>
          <p:cNvSpPr txBox="1"/>
          <p:nvPr/>
        </p:nvSpPr>
        <p:spPr>
          <a:xfrm>
            <a:off x="4894231" y="3641833"/>
            <a:ext cx="1153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A6DE27-AA31-47F8-A125-743841E9579C}"/>
              </a:ext>
            </a:extLst>
          </p:cNvPr>
          <p:cNvSpPr txBox="1"/>
          <p:nvPr/>
        </p:nvSpPr>
        <p:spPr>
          <a:xfrm>
            <a:off x="4991569" y="6093482"/>
            <a:ext cx="97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F87809-4F35-4577-AE6B-D9A131E051C3}"/>
              </a:ext>
            </a:extLst>
          </p:cNvPr>
          <p:cNvSpPr txBox="1"/>
          <p:nvPr/>
        </p:nvSpPr>
        <p:spPr>
          <a:xfrm>
            <a:off x="6407200" y="142921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메뉴 목록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DF099E-82C9-4082-A269-D52AB7E1F6F8}"/>
              </a:ext>
            </a:extLst>
          </p:cNvPr>
          <p:cNvSpPr txBox="1"/>
          <p:nvPr/>
        </p:nvSpPr>
        <p:spPr>
          <a:xfrm>
            <a:off x="6449689" y="196517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D61A3D-6C61-4908-902E-343731858FCB}"/>
              </a:ext>
            </a:extLst>
          </p:cNvPr>
          <p:cNvSpPr txBox="1"/>
          <p:nvPr/>
        </p:nvSpPr>
        <p:spPr>
          <a:xfrm>
            <a:off x="6448466" y="3292434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603AF4-3C56-406C-8934-5A71148C5CC5}"/>
              </a:ext>
            </a:extLst>
          </p:cNvPr>
          <p:cNvSpPr txBox="1"/>
          <p:nvPr/>
        </p:nvSpPr>
        <p:spPr>
          <a:xfrm>
            <a:off x="6453495" y="2685046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64270-9EEB-484C-8D42-08E42C87B7A4}"/>
              </a:ext>
            </a:extLst>
          </p:cNvPr>
          <p:cNvSpPr txBox="1"/>
          <p:nvPr/>
        </p:nvSpPr>
        <p:spPr>
          <a:xfrm>
            <a:off x="7974219" y="1991989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A8424F-5AA9-4B9D-934A-A8A0C6C9B522}"/>
              </a:ext>
            </a:extLst>
          </p:cNvPr>
          <p:cNvSpPr txBox="1"/>
          <p:nvPr/>
        </p:nvSpPr>
        <p:spPr>
          <a:xfrm>
            <a:off x="7972406" y="2691888"/>
            <a:ext cx="636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금액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C94D33-CABA-479D-B1E2-F7FC9D474041}"/>
              </a:ext>
            </a:extLst>
          </p:cNvPr>
          <p:cNvSpPr txBox="1"/>
          <p:nvPr/>
        </p:nvSpPr>
        <p:spPr>
          <a:xfrm>
            <a:off x="7983981" y="3308392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FDA1AA-B134-4D8D-996E-5A52155F29C3}"/>
              </a:ext>
            </a:extLst>
          </p:cNvPr>
          <p:cNvCxnSpPr>
            <a:cxnSpLocks/>
          </p:cNvCxnSpPr>
          <p:nvPr/>
        </p:nvCxnSpPr>
        <p:spPr>
          <a:xfrm>
            <a:off x="6241683" y="2544800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005D09A-73DB-4F6B-848E-E92C33325E0A}"/>
              </a:ext>
            </a:extLst>
          </p:cNvPr>
          <p:cNvCxnSpPr>
            <a:cxnSpLocks/>
          </p:cNvCxnSpPr>
          <p:nvPr/>
        </p:nvCxnSpPr>
        <p:spPr>
          <a:xfrm rot="16200000">
            <a:off x="3751257" y="3936310"/>
            <a:ext cx="5004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6942F93-3FDA-4DD2-9B00-2516594D0421}"/>
              </a:ext>
            </a:extLst>
          </p:cNvPr>
          <p:cNvCxnSpPr>
            <a:cxnSpLocks/>
          </p:cNvCxnSpPr>
          <p:nvPr/>
        </p:nvCxnSpPr>
        <p:spPr>
          <a:xfrm flipV="1">
            <a:off x="7604725" y="1434310"/>
            <a:ext cx="0" cy="4684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8C2FD5C-90C5-4345-9D8C-FF96BC951BD2}"/>
              </a:ext>
            </a:extLst>
          </p:cNvPr>
          <p:cNvCxnSpPr>
            <a:cxnSpLocks/>
          </p:cNvCxnSpPr>
          <p:nvPr/>
        </p:nvCxnSpPr>
        <p:spPr>
          <a:xfrm flipV="1">
            <a:off x="8921689" y="1758310"/>
            <a:ext cx="0" cy="4360087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CA36CA-B8E8-4140-9D6D-E9C5AC6A54B4}"/>
              </a:ext>
            </a:extLst>
          </p:cNvPr>
          <p:cNvSpPr txBox="1"/>
          <p:nvPr/>
        </p:nvSpPr>
        <p:spPr>
          <a:xfrm>
            <a:off x="9005664" y="2697687"/>
            <a:ext cx="28151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장바구니 총 주문 금액 출력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C03FDF-0AA5-48DA-9A6E-8FDA85285BFE}"/>
              </a:ext>
            </a:extLst>
          </p:cNvPr>
          <p:cNvSpPr txBox="1"/>
          <p:nvPr/>
        </p:nvSpPr>
        <p:spPr>
          <a:xfrm>
            <a:off x="9000079" y="3317973"/>
            <a:ext cx="29225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주문하기 버튼을 클릭하여 상품 주문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1D385C-D844-49CA-90CF-67F1D786FF49}"/>
              </a:ext>
            </a:extLst>
          </p:cNvPr>
          <p:cNvSpPr txBox="1"/>
          <p:nvPr/>
        </p:nvSpPr>
        <p:spPr>
          <a:xfrm>
            <a:off x="7656141" y="1459994"/>
            <a:ext cx="41809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구매이력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로그아웃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0ED3AC-05C1-4076-B3B9-0CEF12AF10F8}"/>
              </a:ext>
            </a:extLst>
          </p:cNvPr>
          <p:cNvSpPr txBox="1"/>
          <p:nvPr/>
        </p:nvSpPr>
        <p:spPr>
          <a:xfrm>
            <a:off x="8112295" y="6179362"/>
            <a:ext cx="1760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기본정보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F84EFD-F10E-4D54-A217-5FFEA9787B89}"/>
              </a:ext>
            </a:extLst>
          </p:cNvPr>
          <p:cNvSpPr txBox="1"/>
          <p:nvPr/>
        </p:nvSpPr>
        <p:spPr>
          <a:xfrm>
            <a:off x="9003851" y="1805372"/>
            <a:ext cx="27558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형태로 장바구니 목록 출력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34683F-4CA3-4E6C-BADE-27B957B3266E}"/>
              </a:ext>
            </a:extLst>
          </p:cNvPr>
          <p:cNvSpPr txBox="1"/>
          <p:nvPr/>
        </p:nvSpPr>
        <p:spPr>
          <a:xfrm>
            <a:off x="9000079" y="2033112"/>
            <a:ext cx="27558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 기능을 이용하여 상품을 선택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적으로 주문 가능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C873293-E5B9-4B0B-85EC-F678C9969C1A}"/>
              </a:ext>
            </a:extLst>
          </p:cNvPr>
          <p:cNvCxnSpPr>
            <a:cxnSpLocks/>
          </p:cNvCxnSpPr>
          <p:nvPr/>
        </p:nvCxnSpPr>
        <p:spPr>
          <a:xfrm>
            <a:off x="6243615" y="3142822"/>
            <a:ext cx="561600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69884DF-ED30-416F-A9D4-26BCA2B2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" y="1030150"/>
            <a:ext cx="4884206" cy="57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659</Words>
  <Application>Microsoft Office PowerPoint</Application>
  <PresentationFormat>와이드스크린</PresentationFormat>
  <Paragraphs>208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하승화</dc:creator>
  <cp:lastModifiedBy>재완</cp:lastModifiedBy>
  <cp:revision>804</cp:revision>
  <dcterms:created xsi:type="dcterms:W3CDTF">2021-12-30T09:47:19Z</dcterms:created>
  <dcterms:modified xsi:type="dcterms:W3CDTF">2022-04-27T14:23:01Z</dcterms:modified>
</cp:coreProperties>
</file>